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6858000" cy="9906000" type="A4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890" y="-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29693-E84A-4F68-9DC2-FE8B594AD64A}" type="datetimeFigureOut">
              <a:rPr lang="es-ES" smtClean="0"/>
              <a:t>11/12/2019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D2A2-1170-43AE-ABD9-E88F12C425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7757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29693-E84A-4F68-9DC2-FE8B594AD64A}" type="datetimeFigureOut">
              <a:rPr lang="es-ES" smtClean="0"/>
              <a:t>11/12/2019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D2A2-1170-43AE-ABD9-E88F12C425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9388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29693-E84A-4F68-9DC2-FE8B594AD64A}" type="datetimeFigureOut">
              <a:rPr lang="es-ES" smtClean="0"/>
              <a:t>11/12/2019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D2A2-1170-43AE-ABD9-E88F12C425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9277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29693-E84A-4F68-9DC2-FE8B594AD64A}" type="datetimeFigureOut">
              <a:rPr lang="es-ES" smtClean="0"/>
              <a:t>11/12/2019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D2A2-1170-43AE-ABD9-E88F12C425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9447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29693-E84A-4F68-9DC2-FE8B594AD64A}" type="datetimeFigureOut">
              <a:rPr lang="es-ES" smtClean="0"/>
              <a:t>11/12/2019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D2A2-1170-43AE-ABD9-E88F12C425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6354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29693-E84A-4F68-9DC2-FE8B594AD64A}" type="datetimeFigureOut">
              <a:rPr lang="es-ES" smtClean="0"/>
              <a:t>11/12/2019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D2A2-1170-43AE-ABD9-E88F12C425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1706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29693-E84A-4F68-9DC2-FE8B594AD64A}" type="datetimeFigureOut">
              <a:rPr lang="es-ES" smtClean="0"/>
              <a:t>11/12/2019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D2A2-1170-43AE-ABD9-E88F12C425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0114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29693-E84A-4F68-9DC2-FE8B594AD64A}" type="datetimeFigureOut">
              <a:rPr lang="es-ES" smtClean="0"/>
              <a:t>11/12/2019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D2A2-1170-43AE-ABD9-E88F12C425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2813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29693-E84A-4F68-9DC2-FE8B594AD64A}" type="datetimeFigureOut">
              <a:rPr lang="es-ES" smtClean="0"/>
              <a:t>11/12/2019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D2A2-1170-43AE-ABD9-E88F12C425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1533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29693-E84A-4F68-9DC2-FE8B594AD64A}" type="datetimeFigureOut">
              <a:rPr lang="es-ES" smtClean="0"/>
              <a:t>11/12/2019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D2A2-1170-43AE-ABD9-E88F12C425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353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29693-E84A-4F68-9DC2-FE8B594AD64A}" type="datetimeFigureOut">
              <a:rPr lang="es-ES" smtClean="0"/>
              <a:t>11/12/2019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D2A2-1170-43AE-ABD9-E88F12C425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0722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29693-E84A-4F68-9DC2-FE8B594AD64A}" type="datetimeFigureOut">
              <a:rPr lang="es-ES" smtClean="0"/>
              <a:t>11/12/2019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1D2A2-1170-43AE-ABD9-E88F12C425B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6388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n 50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AA42822-EBFA-4D12-8A04-A917129F6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54" y="6057699"/>
            <a:ext cx="6240292" cy="3374135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122D485A-DC6E-4113-9657-89287B486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54" y="372820"/>
            <a:ext cx="6151622" cy="487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050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</TotalTime>
  <Words>0</Words>
  <Application>Microsoft Office PowerPoint</Application>
  <PresentationFormat>A4 (210 x 297 mm)</PresentationFormat>
  <Paragraphs>0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Marta Torrecilla Parra</dc:creator>
  <cp:lastModifiedBy>Marta Torrecilla Parra</cp:lastModifiedBy>
  <cp:revision>3</cp:revision>
  <cp:lastPrinted>2019-12-11T14:33:45Z</cp:lastPrinted>
  <dcterms:created xsi:type="dcterms:W3CDTF">2019-12-11T14:15:31Z</dcterms:created>
  <dcterms:modified xsi:type="dcterms:W3CDTF">2019-12-11T14:42:02Z</dcterms:modified>
</cp:coreProperties>
</file>